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07E7BD-901B-43BF-A934-02877BA56F22}" v="3" dt="2018-07-02T14:36:14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y Ernesto Nobrega Schwantes" userId="2159a553c4c1304b" providerId="LiveId" clId="{BCE555D4-BA21-45D8-AEA4-58B5F68CEF0D}"/>
    <pc:docChg chg="delSld">
      <pc:chgData name="Ruy Ernesto Nobrega Schwantes" userId="2159a553c4c1304b" providerId="LiveId" clId="{BCE555D4-BA21-45D8-AEA4-58B5F68CEF0D}" dt="2018-07-02T14:16:32.219" v="0" actId="2696"/>
      <pc:docMkLst>
        <pc:docMk/>
      </pc:docMkLst>
      <pc:sldChg chg="del">
        <pc:chgData name="Ruy Ernesto Nobrega Schwantes" userId="2159a553c4c1304b" providerId="LiveId" clId="{BCE555D4-BA21-45D8-AEA4-58B5F68CEF0D}" dt="2018-07-02T14:16:32.219" v="0" actId="2696"/>
        <pc:sldMkLst>
          <pc:docMk/>
          <pc:sldMk cId="3601220560" sldId="271"/>
        </pc:sldMkLst>
      </pc:sldChg>
    </pc:docChg>
  </pc:docChgLst>
  <pc:docChgLst>
    <pc:chgData name="Ruy Ernesto Nobrega Schwantes" userId="2159a553c4c1304b" providerId="LiveId" clId="{8B07E7BD-901B-43BF-A934-02877BA56F22}"/>
    <pc:docChg chg="addSld delSld modSld">
      <pc:chgData name="Ruy Ernesto Nobrega Schwantes" userId="2159a553c4c1304b" providerId="LiveId" clId="{8B07E7BD-901B-43BF-A934-02877BA56F22}" dt="2018-07-02T14:36:14.744" v="1" actId="2696"/>
      <pc:docMkLst>
        <pc:docMk/>
      </pc:docMkLst>
      <pc:sldChg chg="add">
        <pc:chgData name="Ruy Ernesto Nobrega Schwantes" userId="2159a553c4c1304b" providerId="LiveId" clId="{8B07E7BD-901B-43BF-A934-02877BA56F22}" dt="2018-07-02T14:36:12.106" v="0"/>
        <pc:sldMkLst>
          <pc:docMk/>
          <pc:sldMk cId="3601220560" sldId="271"/>
        </pc:sldMkLst>
      </pc:sldChg>
      <pc:sldChg chg="del">
        <pc:chgData name="Ruy Ernesto Nobrega Schwantes" userId="2159a553c4c1304b" providerId="LiveId" clId="{8B07E7BD-901B-43BF-A934-02877BA56F22}" dt="2018-07-02T14:36:14.744" v="1" actId="2696"/>
        <pc:sldMkLst>
          <pc:docMk/>
          <pc:sldMk cId="1035245669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8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70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3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0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0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9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9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7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5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1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34CBD-2E2F-4EB2-97C7-A52DE1AFCD7E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3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1457" y="460418"/>
            <a:ext cx="10483403" cy="61174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417" y="916345"/>
            <a:ext cx="4180135" cy="520112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907" y="916345"/>
            <a:ext cx="4180135" cy="18912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906" y="3579789"/>
            <a:ext cx="4180135" cy="222589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96417" y="916345"/>
            <a:ext cx="4180135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12</a:t>
            </a:r>
            <a:endParaRPr lang="en-US" sz="54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FINALMENTE PERDOADOS</a:t>
            </a:r>
            <a:endParaRPr lang="en-US" sz="28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04906" y="1046361"/>
            <a:ext cx="418013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MENSAGEM</a:t>
            </a:r>
          </a:p>
          <a:p>
            <a:pPr algn="ctr"/>
            <a:r>
              <a:rPr lang="pt-BR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Deus me ajuda a </a:t>
            </a:r>
          </a:p>
          <a:p>
            <a:pPr algn="ctr"/>
            <a:r>
              <a:rPr lang="pt-BR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perdoar os outros</a:t>
            </a:r>
            <a:endParaRPr lang="en-US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04906" y="3579789"/>
            <a:ext cx="418013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VERSO PARA DECORAR</a:t>
            </a:r>
          </a:p>
          <a:p>
            <a:pPr algn="ctr"/>
            <a:r>
              <a:rPr lang="pt-BR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“Perdoem, e serão perdoados.” </a:t>
            </a:r>
          </a:p>
          <a:p>
            <a:pPr algn="r"/>
            <a:r>
              <a:rPr lang="pt-BR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Lucas 6:37</a:t>
            </a:r>
            <a:endParaRPr lang="en-US" sz="2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821" y="2815506"/>
            <a:ext cx="2477326" cy="312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220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1457" y="460418"/>
            <a:ext cx="10483403" cy="61174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417" y="916345"/>
            <a:ext cx="4180135" cy="520112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907" y="916345"/>
            <a:ext cx="4180135" cy="18912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906" y="3579789"/>
            <a:ext cx="4180135" cy="222589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96417" y="916345"/>
            <a:ext cx="4180135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12</a:t>
            </a:r>
          </a:p>
          <a:p>
            <a:pPr algn="ctr"/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FINALMENTE PERDOADOS</a:t>
            </a:r>
            <a:endParaRPr lang="en-US" sz="28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04906" y="1046361"/>
            <a:ext cx="418013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MENSAGEM</a:t>
            </a:r>
          </a:p>
          <a:p>
            <a:pPr algn="ctr"/>
            <a:r>
              <a:rPr lang="pt-BR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Deus me ajuda a </a:t>
            </a:r>
          </a:p>
          <a:p>
            <a:pPr algn="ctr"/>
            <a:r>
              <a:rPr lang="pt-BR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perdoar os outros</a:t>
            </a:r>
            <a:endParaRPr lang="en-US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04906" y="3579789"/>
            <a:ext cx="418013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VERSO PARA DECORAR</a:t>
            </a:r>
          </a:p>
          <a:p>
            <a:pPr algn="ctr"/>
            <a:r>
              <a:rPr lang="pt-BR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“Perdoem, e serão perdoados.” </a:t>
            </a:r>
          </a:p>
          <a:p>
            <a:pPr algn="r"/>
            <a:r>
              <a:rPr lang="pt-BR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Lucas 6:37</a:t>
            </a:r>
            <a:endParaRPr lang="en-US" sz="2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821" y="2815506"/>
            <a:ext cx="2477326" cy="312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52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46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Theme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</dc:creator>
  <cp:lastModifiedBy>Ruy Ernesto Nobrega Schwantes</cp:lastModifiedBy>
  <cp:revision>14</cp:revision>
  <cp:lastPrinted>2018-07-02T01:45:12Z</cp:lastPrinted>
  <dcterms:created xsi:type="dcterms:W3CDTF">2017-05-23T10:00:38Z</dcterms:created>
  <dcterms:modified xsi:type="dcterms:W3CDTF">2022-09-04T18:56:48Z</dcterms:modified>
</cp:coreProperties>
</file>